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7" r:id="rId5"/>
    <p:sldId id="259" r:id="rId6"/>
    <p:sldId id="258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4" autoAdjust="0"/>
    <p:restoredTop sz="94673" autoAdjust="0"/>
  </p:normalViewPr>
  <p:slideViewPr>
    <p:cSldViewPr>
      <p:cViewPr varScale="1">
        <p:scale>
          <a:sx n="65" d="100"/>
          <a:sy n="65" d="100"/>
        </p:scale>
        <p:origin x="7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013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61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22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54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20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8636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11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89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26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419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985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F67C7-9164-4935-B520-DE3E1EC73CB5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096BF-E47A-4CBF-A70C-109F7F658188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03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/>
              <a:t>CLAIRE Symposium (Part 2):	</a:t>
            </a:r>
            <a:br>
              <a:rPr lang="en-US" b="1" dirty="0"/>
            </a:br>
            <a:r>
              <a:rPr lang="en-US" b="1" dirty="0"/>
              <a:t>Towards a detailed, unified plan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Philipp </a:t>
            </a:r>
            <a:r>
              <a:rPr lang="de-DE" dirty="0" err="1"/>
              <a:t>Slusallek</a:t>
            </a:r>
            <a:r>
              <a:rPr lang="de-DE" dirty="0"/>
              <a:t>, DFKI</a:t>
            </a:r>
          </a:p>
        </p:txBody>
      </p:sp>
    </p:spTree>
    <p:extLst>
      <p:ext uri="{BB962C8B-B14F-4D97-AF65-F5344CB8AC3E}">
        <p14:creationId xmlns:p14="http://schemas.microsoft.com/office/powerpoint/2010/main" val="3815725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DE" dirty="0"/>
              <a:t>Part 2: </a:t>
            </a:r>
            <a:r>
              <a:rPr lang="en-US" dirty="0"/>
              <a:t>Towards a detailed, unified plan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areas of the CLAIRE vision that may need additional work? Missing details? </a:t>
            </a:r>
          </a:p>
          <a:p>
            <a:r>
              <a:rPr lang="en-US" dirty="0"/>
              <a:t>What are some questions that need answering? </a:t>
            </a:r>
          </a:p>
          <a:p>
            <a:r>
              <a:rPr lang="en-US" dirty="0">
                <a:solidFill>
                  <a:srgbClr val="FF0000"/>
                </a:solidFill>
              </a:rPr>
              <a:t>Basis for discussion: CLAIRE vision document</a:t>
            </a:r>
          </a:p>
        </p:txBody>
      </p:sp>
    </p:spTree>
    <p:extLst>
      <p:ext uri="{BB962C8B-B14F-4D97-AF65-F5344CB8AC3E}">
        <p14:creationId xmlns:p14="http://schemas.microsoft.com/office/powerpoint/2010/main" val="3728991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to keep in mind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 bold!</a:t>
            </a:r>
          </a:p>
          <a:p>
            <a:r>
              <a:rPr lang="en-US" dirty="0"/>
              <a:t>Need to move fast</a:t>
            </a:r>
          </a:p>
          <a:p>
            <a:r>
              <a:rPr lang="en-US" dirty="0"/>
              <a:t>Set up a “CERN for AI”</a:t>
            </a:r>
          </a:p>
          <a:p>
            <a:r>
              <a:rPr lang="en-US" dirty="0"/>
              <a:t>Towards excellence in AI</a:t>
            </a:r>
          </a:p>
          <a:p>
            <a:r>
              <a:rPr lang="en-US" dirty="0"/>
              <a:t>Cover all of AI – in all of Europe</a:t>
            </a:r>
          </a:p>
          <a:p>
            <a:r>
              <a:rPr lang="en-US" dirty="0"/>
              <a:t>Realize human-</a:t>
            </a:r>
            <a:r>
              <a:rPr lang="en-US" dirty="0" err="1"/>
              <a:t>centred</a:t>
            </a:r>
            <a:r>
              <a:rPr lang="en-US" dirty="0"/>
              <a:t> AI</a:t>
            </a:r>
          </a:p>
          <a:p>
            <a:r>
              <a:rPr lang="en-US" dirty="0"/>
              <a:t>Think for the community at large</a:t>
            </a:r>
          </a:p>
        </p:txBody>
      </p:sp>
    </p:spTree>
    <p:extLst>
      <p:ext uri="{BB962C8B-B14F-4D97-AF65-F5344CB8AC3E}">
        <p14:creationId xmlns:p14="http://schemas.microsoft.com/office/powerpoint/2010/main" val="27535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Part 2: Procedure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Several breakout groups (see back of badge)</a:t>
            </a:r>
          </a:p>
          <a:p>
            <a:r>
              <a:rPr lang="en-US" dirty="0"/>
              <a:t>Edit in Symposium repository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Relevant document: </a:t>
            </a:r>
            <a:r>
              <a:rPr lang="en-US" dirty="0">
                <a:solidFill>
                  <a:srgbClr val="FF0000"/>
                </a:solidFill>
              </a:rPr>
              <a:t>Part 2 - Master Document</a:t>
            </a:r>
          </a:p>
          <a:p>
            <a:pPr lvl="1"/>
            <a:r>
              <a:rPr lang="en-US" dirty="0"/>
              <a:t>Collaborative note-taking</a:t>
            </a:r>
          </a:p>
          <a:p>
            <a:endParaRPr lang="en-US" dirty="0"/>
          </a:p>
          <a:p>
            <a:r>
              <a:rPr lang="en-US" dirty="0"/>
              <a:t>What to do:</a:t>
            </a:r>
          </a:p>
          <a:p>
            <a:pPr lvl="1"/>
            <a:r>
              <a:rPr lang="en-US" dirty="0"/>
              <a:t>Add new issues/questions based on discussions</a:t>
            </a:r>
          </a:p>
          <a:p>
            <a:pPr lvl="2"/>
            <a:r>
              <a:rPr lang="en-US" dirty="0"/>
              <a:t>Maybe add short rational</a:t>
            </a:r>
          </a:p>
          <a:p>
            <a:pPr lvl="1"/>
            <a:r>
              <a:rPr lang="en-US" dirty="0"/>
              <a:t>Last few minutes: Vote on Priority</a:t>
            </a:r>
          </a:p>
          <a:p>
            <a:pPr lvl="2"/>
            <a:r>
              <a:rPr lang="en-US" dirty="0"/>
              <a:t>Everyone add a “*” to the “Votes:” line in the document </a:t>
            </a:r>
            <a:r>
              <a:rPr lang="en-US" dirty="0">
                <a:solidFill>
                  <a:srgbClr val="FF0000"/>
                </a:solidFill>
              </a:rPr>
              <a:t>if this topic should be discussed further today</a:t>
            </a:r>
          </a:p>
        </p:txBody>
      </p:sp>
    </p:spTree>
    <p:extLst>
      <p:ext uri="{BB962C8B-B14F-4D97-AF65-F5344CB8AC3E}">
        <p14:creationId xmlns:p14="http://schemas.microsoft.com/office/powerpoint/2010/main" val="127641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Part 2: Topics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topics for further discussion, clarification, elaboration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 solutions</a:t>
            </a:r>
            <a:endParaRPr lang="en-US" dirty="0"/>
          </a:p>
          <a:p>
            <a:r>
              <a:rPr lang="en-US" dirty="0"/>
              <a:t>In the form of keywords + questions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144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Possible Results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How to implement the human-</a:t>
            </a:r>
            <a:r>
              <a:rPr lang="en-US" dirty="0" err="1"/>
              <a:t>centerd</a:t>
            </a:r>
            <a:r>
              <a:rPr lang="en-US" dirty="0"/>
              <a:t> focus?</a:t>
            </a:r>
          </a:p>
          <a:p>
            <a:pPr fontAlgn="base"/>
            <a:r>
              <a:rPr lang="en-US" dirty="0"/>
              <a:t>How to make sure that all of Europe benefits / participates? </a:t>
            </a:r>
          </a:p>
          <a:p>
            <a:pPr lvl="1" fontAlgn="base"/>
            <a:r>
              <a:rPr lang="en-US" dirty="0"/>
              <a:t>What about countries that don't currently have much AI excellence?</a:t>
            </a:r>
          </a:p>
          <a:p>
            <a:pPr fontAlgn="base"/>
            <a:r>
              <a:rPr lang="en-US" dirty="0"/>
              <a:t>How to structure funding? </a:t>
            </a:r>
          </a:p>
          <a:p>
            <a:pPr lvl="1" fontAlgn="base"/>
            <a:r>
              <a:rPr lang="en-US" dirty="0"/>
              <a:t>Focus on people/groups and/or topics? </a:t>
            </a:r>
          </a:p>
          <a:p>
            <a:pPr lvl="1" fontAlgn="base"/>
            <a:r>
              <a:rPr lang="en-US" dirty="0"/>
              <a:t>How to identify topics/challenges for targeted funding? </a:t>
            </a:r>
          </a:p>
          <a:p>
            <a:pPr lvl="1" fontAlgn="base"/>
            <a:r>
              <a:rPr lang="en-US" dirty="0"/>
              <a:t>Should some funding always be topic-free?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920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250</Words>
  <Application>Microsoft Office PowerPoint</Application>
  <PresentationFormat>Apresentação no Ecrã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9" baseType="lpstr">
      <vt:lpstr>Arial</vt:lpstr>
      <vt:lpstr>Calibri</vt:lpstr>
      <vt:lpstr>Larissa</vt:lpstr>
      <vt:lpstr>CLAIRE Symposium (Part 2):  Towards a detailed, unified plan</vt:lpstr>
      <vt:lpstr>Part 2: Towards a detailed, unified plan</vt:lpstr>
      <vt:lpstr>What to keep in mind</vt:lpstr>
      <vt:lpstr>Part 2: Procedure</vt:lpstr>
      <vt:lpstr>Part 2: Topics</vt:lpstr>
      <vt:lpstr>Possible 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CLAIRE:  Towards a detailed, unified plan</dc:title>
  <dc:creator>Philipp Slusallek</dc:creator>
  <cp:lastModifiedBy>Alexa Kodde</cp:lastModifiedBy>
  <cp:revision>65</cp:revision>
  <dcterms:created xsi:type="dcterms:W3CDTF">2018-09-07T04:34:35Z</dcterms:created>
  <dcterms:modified xsi:type="dcterms:W3CDTF">2018-09-24T12:53:04Z</dcterms:modified>
</cp:coreProperties>
</file>